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60" r:id="rId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CCEC2-ADAF-4CFD-B1BE-287D17B38F0E}" type="datetimeFigureOut">
              <a:rPr lang="es-CL" smtClean="0"/>
              <a:t>31-10-23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A5D75-3365-4725-9598-6BBE3CA566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273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2B893-E172-1C34-74F8-E1C76F1CE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D25F60-C9BC-67C1-5E6B-9181EEF64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EE9BDA-B2ED-AC27-173E-5334BD83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9184-76E6-4A44-88B0-7683E249ACBA}" type="datetime1">
              <a:rPr lang="es-CL" smtClean="0"/>
              <a:t>31-10-23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A295BF-8184-3B0B-699E-62C049C6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CC606D-7E60-16D6-3FD8-F9DEECE4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35CF-1280-4307-BC03-F1ED77016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929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03C63-EB34-A888-5A4A-3FC332773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F08D91-0555-5C37-E4F1-B03DFFCF2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AC99C3-72E7-653B-E287-DFED7DF7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F2D6-DE87-4252-B80F-E6AC7727608B}" type="datetime1">
              <a:rPr lang="es-CL" smtClean="0"/>
              <a:t>31-10-23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26D0B8-0659-4370-DD46-4D9E2CCDD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F41833-E7C6-DF3E-CFA5-4DCE85BDF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35CF-1280-4307-BC03-F1ED77016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599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D6CB2D-EE7D-4CC8-0423-421843284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D73E74-5628-F41D-63B7-3CFD53598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0233B6-0EA7-9ACF-826D-793C4E81E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6269-52B9-4CF9-8A87-E1720E4E922D}" type="datetime1">
              <a:rPr lang="es-CL" smtClean="0"/>
              <a:t>31-10-23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7712FD-5340-F5B6-A3F6-21AAACC1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3B75F2-6AE8-DFF7-EEDF-5180F457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35CF-1280-4307-BC03-F1ED77016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279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E9F63-3EF0-7948-1A50-F1586266C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D39C81-4F14-3071-3A1D-FB16E00CC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B159C3-4408-97A6-83CE-BB1DAC4F9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7A88-0CD8-4D47-8ACA-0597334CFEB9}" type="datetime1">
              <a:rPr lang="es-CL" smtClean="0"/>
              <a:t>31-10-23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AE5C10-FB4D-5CC5-04CC-847BDAF57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130781-9011-99A3-CFC2-CC16F1FA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35CF-1280-4307-BC03-F1ED77016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969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1945CD-79F0-4F36-FEB8-4D22F4F77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B62232-130B-1ACA-8169-56766BB7E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9928C1-FFD9-8B4C-A6F2-B11E60CF1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A4E7-1923-4999-A690-502ECF52DD4A}" type="datetime1">
              <a:rPr lang="es-CL" smtClean="0"/>
              <a:t>31-10-23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2D44CE-0177-D30D-D05D-8CA7CDFD3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E57F7F-59E3-F8D8-9452-4361A3D4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35CF-1280-4307-BC03-F1ED77016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237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F46855-6927-43D3-F74D-E027DC6C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28CB82-041E-A93D-66DD-A002664BA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B0E9C3-F3DC-541E-2FEE-FDCFB07CC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E04049-5B13-AA88-1B10-F12C43A6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8055-6752-4466-9008-897DB7CA2B28}" type="datetime1">
              <a:rPr lang="es-CL" smtClean="0"/>
              <a:t>31-10-23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F901F3-067F-B51C-9003-CD8681B4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50B190-0B9C-4707-C763-9A9DCA0B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35CF-1280-4307-BC03-F1ED77016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775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C0276-A19F-3F2E-7FE8-FBDD5A4FB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A8883E-4146-A1D4-CF38-46A8AF723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0CDB1F-D731-7548-63F2-1CD7B2DD9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D293E8-5FE4-B777-9890-0CD0FEA90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84459E-9F85-7376-4478-BE744E2FD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F71A21E-1E4F-A1A1-BA6F-533D5B3F4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1B43-9B84-43FF-BE28-F90D1E5826BD}" type="datetime1">
              <a:rPr lang="es-CL" smtClean="0"/>
              <a:t>31-10-23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9503D25-D7C3-ED4C-1965-ED35B311D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7609D9-9A46-9AF2-C408-6730F3D0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35CF-1280-4307-BC03-F1ED77016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578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CF84A-5089-E143-FCCF-88617186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3451B8-CEB4-9BF7-ED4C-FAECB3FE2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7CFD-FECE-4A08-B499-DF4FA1DA184F}" type="datetime1">
              <a:rPr lang="es-CL" smtClean="0"/>
              <a:t>31-10-23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56AF58-8306-4DD6-C422-7867BA6F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12DD07-3A55-E99B-D735-E076E86D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35CF-1280-4307-BC03-F1ED77016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988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06BEC9-FC15-724B-18FB-2CFFE185E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1D8F-058D-4093-8C8E-ED403FD6F98E}" type="datetime1">
              <a:rPr lang="es-CL" smtClean="0"/>
              <a:t>31-10-23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1FE7AB-B8BE-CA87-299A-F3DCCF54B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8A69A2-DEAB-1EBC-BB3E-AEB2219D0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35CF-1280-4307-BC03-F1ED77016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334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3E1747-6F7E-7364-1D17-7A4287FE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ED9FEB-EABA-7775-E72C-7507EF8B4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12D4C0-F411-9C3B-8F73-72A2876C1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864FB5-7FC1-7BC1-B50C-C7ABCE542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1A2D-E6C4-4C39-A54C-24FB619FA548}" type="datetime1">
              <a:rPr lang="es-CL" smtClean="0"/>
              <a:t>31-10-23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0517E5-FA5F-9E04-5787-39420CD14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8526CF-2229-5AF8-1244-2C35A047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35CF-1280-4307-BC03-F1ED77016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616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B92CB-4F61-5EAF-1295-9BC23D5B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5298752-A5E8-4DEA-BC43-6BF154AD9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707836-E465-E184-2878-72EF27D71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350E0F-1B56-85CE-A1E5-934929F4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EEF0-336F-4AB8-A664-55BAA0B1F339}" type="datetime1">
              <a:rPr lang="es-CL" smtClean="0"/>
              <a:t>31-10-23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B0B0D3-7188-C139-81A3-CAD3D0CA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47DE32-7FF8-7417-F049-7169EFFB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35CF-1280-4307-BC03-F1ED77016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61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21BB6E0-DBB8-F3EE-35B4-AF348931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3B9518-759E-A170-F07C-383A30E46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BF1318-EE13-3725-FDC1-91C83F99C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159A6-CD0A-4F2C-BC11-A3377AD80407}" type="datetime1">
              <a:rPr lang="es-CL" smtClean="0"/>
              <a:t>31-10-23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4DB641-646F-530F-1C30-E1E3C5A3D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23FB62-3728-D2EC-C146-179BD75E5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335CF-1280-4307-BC03-F1ED77016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523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B5D7F9B-BFF0-FC46-2B1C-0581122D5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6254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675BD8D-1B9D-86AA-140A-945D76A01CE8}"/>
              </a:ext>
            </a:extLst>
          </p:cNvPr>
          <p:cNvSpPr txBox="1"/>
          <p:nvPr/>
        </p:nvSpPr>
        <p:spPr>
          <a:xfrm>
            <a:off x="1820093" y="2014014"/>
            <a:ext cx="8019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Network Selection in Hybrid Visible Light Communication-Radiofrequency System</a:t>
            </a:r>
            <a:endParaRPr lang="es-CL" sz="36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E0B86B0-916F-29CB-7443-D252C6064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69" y="3429000"/>
            <a:ext cx="3799672" cy="330406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C50CB87-F589-0552-927E-E114ACFF4EAB}"/>
              </a:ext>
            </a:extLst>
          </p:cNvPr>
          <p:cNvSpPr txBox="1"/>
          <p:nvPr/>
        </p:nvSpPr>
        <p:spPr>
          <a:xfrm>
            <a:off x="3612684" y="3172894"/>
            <a:ext cx="609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i="1" dirty="0"/>
              <a:t>Lisandra Bravo </a:t>
            </a:r>
            <a:r>
              <a:rPr lang="es-CL" b="1" i="1" dirty="0" err="1"/>
              <a:t>Alvarez,</a:t>
            </a:r>
            <a:r>
              <a:rPr lang="es-CL" b="1" i="1" dirty="0"/>
              <a:t> </a:t>
            </a:r>
            <a:r>
              <a:rPr lang="es-CL" b="1" i="1" dirty="0" err="1"/>
              <a:t>Jose</a:t>
            </a:r>
            <a:r>
              <a:rPr lang="es-CL" b="1" i="1" dirty="0"/>
              <a:t> </a:t>
            </a:r>
            <a:r>
              <a:rPr lang="es-CL" b="1" i="1" dirty="0" err="1"/>
              <a:t>Núnez</a:t>
            </a:r>
            <a:r>
              <a:rPr lang="es-CL" b="1" i="1" dirty="0"/>
              <a:t> </a:t>
            </a:r>
            <a:r>
              <a:rPr lang="es-CL" b="1" i="1" dirty="0" err="1"/>
              <a:t>Kasaneva</a:t>
            </a:r>
            <a:r>
              <a:rPr lang="es-CL" b="1" i="1" dirty="0"/>
              <a:t>, Samuel Montejo Sánchez, Lien Rodríguez López, and Gabriel Saavedra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102C6F0-E471-B5A6-4E57-FB35B2535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8113" y="5732143"/>
            <a:ext cx="831893" cy="981112"/>
          </a:xfrm>
          <a:prstGeom prst="rect">
            <a:avLst/>
          </a:prstGeom>
        </p:spPr>
      </p:pic>
      <p:pic>
        <p:nvPicPr>
          <p:cNvPr id="13" name="Picture 2" descr="No hay ninguna descripción de la foto disponible.">
            <a:extLst>
              <a:ext uri="{FF2B5EF4-FFF2-40B4-BE49-F238E27FC236}">
                <a16:creationId xmlns:a16="http://schemas.microsoft.com/office/drawing/2014/main" id="{64F29DF7-FF08-11AE-C1E6-CAAE47D7A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12231" r="24337" b="14545"/>
          <a:stretch/>
        </p:blipFill>
        <p:spPr bwMode="auto">
          <a:xfrm>
            <a:off x="10200210" y="5695019"/>
            <a:ext cx="992375" cy="103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ogo ANID">
            <a:extLst>
              <a:ext uri="{FF2B5EF4-FFF2-40B4-BE49-F238E27FC236}">
                <a16:creationId xmlns:a16="http://schemas.microsoft.com/office/drawing/2014/main" id="{0033E82F-2F57-41C6-1368-A29DC4F23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735" y="5729572"/>
            <a:ext cx="992375" cy="9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1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集合住宅向けISPサービス - サービス・製品 - 株式会社ギガプライズ">
            <a:extLst>
              <a:ext uri="{FF2B5EF4-FFF2-40B4-BE49-F238E27FC236}">
                <a16:creationId xmlns:a16="http://schemas.microsoft.com/office/drawing/2014/main" id="{E5EA6380-0328-35F0-5546-47E6A47AC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807" y="2695575"/>
            <a:ext cx="744855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8BB41E0-EA3D-FFF6-8A38-9FCE345078E9}"/>
              </a:ext>
            </a:extLst>
          </p:cNvPr>
          <p:cNvSpPr txBox="1"/>
          <p:nvPr/>
        </p:nvSpPr>
        <p:spPr>
          <a:xfrm>
            <a:off x="2165445" y="1474718"/>
            <a:ext cx="81659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 dirty="0"/>
          </a:p>
          <a:p>
            <a:endParaRPr lang="en-US" b="1" dirty="0"/>
          </a:p>
          <a:p>
            <a:endParaRPr lang="en-US" sz="1800" b="1" dirty="0"/>
          </a:p>
          <a:p>
            <a:r>
              <a:rPr lang="en-US" sz="1800" b="1" dirty="0"/>
              <a:t>Network Selection in Hybrid Visible Light Communication-Radiofrequency System</a:t>
            </a:r>
            <a:endParaRPr lang="es-CL" sz="1800" b="1" dirty="0"/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308AAC58-82C5-FF08-822F-7FE9D8BA0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35CF-1280-4307-BC03-F1ED770165AB}" type="slidenum">
              <a:rPr lang="es-CL" smtClean="0"/>
              <a:t>2</a:t>
            </a:fld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F19F060-7941-5855-7FE4-B1E16C7D5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647"/>
            <a:ext cx="12192000" cy="160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12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A251898-0C44-B11F-DC8C-F1E5C403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35CF-1280-4307-BC03-F1ED770165AB}" type="slidenum">
              <a:rPr lang="es-CL" smtClean="0"/>
              <a:t>3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AEAE39-092B-ADA8-A4B7-28FB883479B3}"/>
              </a:ext>
            </a:extLst>
          </p:cNvPr>
          <p:cNvSpPr txBox="1"/>
          <p:nvPr/>
        </p:nvSpPr>
        <p:spPr>
          <a:xfrm>
            <a:off x="386687" y="1593931"/>
            <a:ext cx="3138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/>
              <a:t>PERFORMANCE EVALUATION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9C6872D-E2D0-A6D8-F1E7-9892FA5D5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13" y="2164292"/>
            <a:ext cx="4700001" cy="366330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9145A07-4BFD-5F92-778F-71B7AF1C1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634" y="2164292"/>
            <a:ext cx="4645294" cy="367985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6F563F5-13CE-8B6F-2A6C-0EEDABC38348}"/>
              </a:ext>
            </a:extLst>
          </p:cNvPr>
          <p:cNvSpPr txBox="1"/>
          <p:nvPr/>
        </p:nvSpPr>
        <p:spPr>
          <a:xfrm>
            <a:off x="304800" y="586032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SNR Vs Distance from the user to the AP</a:t>
            </a:r>
          </a:p>
          <a:p>
            <a:pPr algn="ctr"/>
            <a:r>
              <a:rPr lang="en-US" dirty="0"/>
              <a:t> in the VLC network</a:t>
            </a:r>
            <a:endParaRPr lang="es-CL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807B60-9E67-1687-AD70-D947B2F0289D}"/>
              </a:ext>
            </a:extLst>
          </p:cNvPr>
          <p:cNvSpPr txBox="1"/>
          <p:nvPr/>
        </p:nvSpPr>
        <p:spPr>
          <a:xfrm>
            <a:off x="5654216" y="585905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SNR vs Distance from the user to the AP</a:t>
            </a:r>
          </a:p>
          <a:p>
            <a:pPr algn="ctr"/>
            <a:r>
              <a:rPr lang="en-US" dirty="0"/>
              <a:t> in the RF network</a:t>
            </a:r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A98DE60-B581-627B-FC31-CCC8FEB66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81818"/>
            <a:ext cx="12192000" cy="160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808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67</Words>
  <Application>Microsoft Macintosh PowerPoint</Application>
  <PresentationFormat>Panorámica</PresentationFormat>
  <Paragraphs>13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LISANDRA  BRAVO ALVAREZ</dc:creator>
  <cp:lastModifiedBy>Raúl Zamorano</cp:lastModifiedBy>
  <cp:revision>7</cp:revision>
  <dcterms:created xsi:type="dcterms:W3CDTF">2023-10-17T15:29:30Z</dcterms:created>
  <dcterms:modified xsi:type="dcterms:W3CDTF">2023-10-31T22:25:04Z</dcterms:modified>
</cp:coreProperties>
</file>