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1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9B"/>
    <a:srgbClr val="E5A35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77510A-4AB9-4716-9EB7-270B2A5E60DA}" v="1" dt="2023-09-07T14:19:52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9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6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64B6F-F7B7-4CD0-B3B7-948D59263D7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C5DAF-89B8-4D9A-9F42-0ED2955AA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9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3A87A-1407-4749-A1A2-D15AE0C99629}" type="datetimeFigureOut">
              <a:rPr lang="es-419" smtClean="0"/>
              <a:t>7/10/2025</a:t>
            </a:fld>
            <a:endParaRPr lang="es-419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419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54DF3-9FA0-471E-89AE-21783314B71A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475008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>
            <a:extLst>
              <a:ext uri="{FF2B5EF4-FFF2-40B4-BE49-F238E27FC236}">
                <a16:creationId xmlns:a16="http://schemas.microsoft.com/office/drawing/2014/main" id="{293812EF-66BA-6AD7-FEAF-0878FF5B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" y="-7792"/>
            <a:ext cx="12191998" cy="6865790"/>
          </a:xfrm>
          <a:prstGeom prst="rect">
            <a:avLst/>
          </a:prstGeom>
        </p:spPr>
      </p:pic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707208" y="3520637"/>
            <a:ext cx="8789011" cy="1720168"/>
          </a:xfr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kumimoji="0" lang="en-US" altLang="sv-S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Author-1*, author-2, author-3, …. and last author (names should include first name and last name)                                                                                                         </a:t>
            </a:r>
            <a:r>
              <a:rPr lang="es-EC" sz="1600" dirty="0" err="1"/>
              <a:t>University</a:t>
            </a:r>
            <a:r>
              <a:rPr lang="es-EC" sz="1600" dirty="0"/>
              <a:t>/Company/</a:t>
            </a:r>
            <a:r>
              <a:rPr lang="es-EC" sz="1600" dirty="0" err="1"/>
              <a:t>Organization</a:t>
            </a:r>
            <a:r>
              <a:rPr lang="es-EC" sz="1600" dirty="0"/>
              <a:t>                                                                                                                            *Email </a:t>
            </a:r>
            <a:r>
              <a:rPr lang="es-EC" sz="1600" dirty="0" err="1"/>
              <a:t>address</a:t>
            </a:r>
            <a:r>
              <a:rPr lang="es-EC" sz="1600" dirty="0"/>
              <a:t> of </a:t>
            </a:r>
            <a:r>
              <a:rPr lang="es-EC" sz="1600" dirty="0" err="1"/>
              <a:t>the</a:t>
            </a:r>
            <a:r>
              <a:rPr lang="es-EC" sz="1600" dirty="0"/>
              <a:t> </a:t>
            </a:r>
            <a:r>
              <a:rPr lang="es-EC" sz="1600" dirty="0" err="1"/>
              <a:t>presenter</a:t>
            </a:r>
            <a:endParaRPr lang="en-US" sz="1600" dirty="0"/>
          </a:p>
        </p:txBody>
      </p:sp>
      <p:grpSp>
        <p:nvGrpSpPr>
          <p:cNvPr id="9" name="Grupo 8"/>
          <p:cNvGrpSpPr/>
          <p:nvPr userDrawn="1"/>
        </p:nvGrpSpPr>
        <p:grpSpPr>
          <a:xfrm>
            <a:off x="-1" y="0"/>
            <a:ext cx="11076973" cy="593482"/>
            <a:chOff x="0" y="-1"/>
            <a:chExt cx="9780181" cy="356524"/>
          </a:xfrm>
          <a:solidFill>
            <a:srgbClr val="00629B"/>
          </a:solidFill>
        </p:grpSpPr>
        <p:sp>
          <p:nvSpPr>
            <p:cNvPr id="10" name="Datos 9"/>
            <p:cNvSpPr/>
            <p:nvPr userDrawn="1"/>
          </p:nvSpPr>
          <p:spPr>
            <a:xfrm>
              <a:off x="6526618" y="-1"/>
              <a:ext cx="3253563" cy="356523"/>
            </a:xfrm>
            <a:prstGeom prst="flowChartInputOut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ángulo 10"/>
            <p:cNvSpPr/>
            <p:nvPr userDrawn="1"/>
          </p:nvSpPr>
          <p:spPr>
            <a:xfrm>
              <a:off x="0" y="0"/>
              <a:ext cx="7251405" cy="3565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Imagen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32" y="5240805"/>
            <a:ext cx="1795093" cy="10097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087245" y="706941"/>
            <a:ext cx="9144000" cy="1934497"/>
          </a:xfrm>
        </p:spPr>
        <p:txBody>
          <a:bodyPr anchor="b"/>
          <a:lstStyle>
            <a:lvl1pPr algn="ctr">
              <a:defRPr sz="6000" b="1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dirty="0" err="1"/>
              <a:t>Enter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your</a:t>
            </a:r>
            <a:r>
              <a:rPr lang="es-ES" dirty="0"/>
              <a:t> </a:t>
            </a:r>
            <a:r>
              <a:rPr lang="es-ES" dirty="0" err="1"/>
              <a:t>paper</a:t>
            </a:r>
            <a:endParaRPr lang="en-US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6FC9920C-DFCA-BC87-1B41-705E5A05632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048" y="4944685"/>
            <a:ext cx="4096394" cy="1506572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3125187C-4976-FBDC-D930-073F18A12AF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0796" y="4944685"/>
            <a:ext cx="2880897" cy="116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145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479" y="1924493"/>
            <a:ext cx="10515600" cy="400847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39479" y="605841"/>
            <a:ext cx="10515600" cy="10797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5263DD0-EC16-241C-698B-FD60A11A8C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622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3568" y="1746952"/>
            <a:ext cx="7892164" cy="2245573"/>
          </a:xfrm>
          <a:noFill/>
        </p:spPr>
        <p:txBody>
          <a:bodyPr anchor="b"/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43568" y="4153530"/>
            <a:ext cx="7892164" cy="7746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6F70432-7B1B-9117-06A7-FBC859C536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6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A7ADD11-87E1-D1C2-97D5-D08DC05E55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88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73256B4-CB20-2836-4B1F-FAC7ECB233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7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0B45CD1-BD06-264A-EF8C-E055D99A0A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0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10025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6E52DD7-0DE6-8891-0A91-A313FEFC85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22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619732C-B489-C8AE-B201-C33A87114A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768" y="5486400"/>
            <a:ext cx="2059963" cy="832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4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 userDrawn="1"/>
        </p:nvGrpSpPr>
        <p:grpSpPr>
          <a:xfrm rot="10800000">
            <a:off x="1075660" y="6356348"/>
            <a:ext cx="11116340" cy="501650"/>
            <a:chOff x="0" y="-1"/>
            <a:chExt cx="9780181" cy="356524"/>
          </a:xfrm>
          <a:solidFill>
            <a:schemeClr val="accent2"/>
          </a:solidFill>
        </p:grpSpPr>
        <p:sp>
          <p:nvSpPr>
            <p:cNvPr id="15" name="Datos 14"/>
            <p:cNvSpPr/>
            <p:nvPr userDrawn="1"/>
          </p:nvSpPr>
          <p:spPr>
            <a:xfrm>
              <a:off x="6526618" y="-1"/>
              <a:ext cx="3253563" cy="356523"/>
            </a:xfrm>
            <a:prstGeom prst="flowChartInputOut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ángulo 15"/>
            <p:cNvSpPr/>
            <p:nvPr userDrawn="1"/>
          </p:nvSpPr>
          <p:spPr>
            <a:xfrm>
              <a:off x="0" y="0"/>
              <a:ext cx="7251405" cy="3565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39479" y="605841"/>
            <a:ext cx="10515600" cy="1079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39479" y="1905425"/>
            <a:ext cx="10515600" cy="411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54172" y="6318914"/>
            <a:ext cx="10561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38D2A-EABB-4645-A35D-89ED26AE5D5D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upo 9"/>
          <p:cNvGrpSpPr/>
          <p:nvPr userDrawn="1"/>
        </p:nvGrpSpPr>
        <p:grpSpPr>
          <a:xfrm>
            <a:off x="0" y="0"/>
            <a:ext cx="11116340" cy="441252"/>
            <a:chOff x="0" y="-1"/>
            <a:chExt cx="9780181" cy="356524"/>
          </a:xfrm>
          <a:solidFill>
            <a:srgbClr val="00629B"/>
          </a:solidFill>
        </p:grpSpPr>
        <p:sp>
          <p:nvSpPr>
            <p:cNvPr id="8" name="Datos 7"/>
            <p:cNvSpPr/>
            <p:nvPr userDrawn="1"/>
          </p:nvSpPr>
          <p:spPr>
            <a:xfrm>
              <a:off x="6526618" y="-1"/>
              <a:ext cx="3253563" cy="356523"/>
            </a:xfrm>
            <a:prstGeom prst="flowChartInputOut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ángulo 8"/>
            <p:cNvSpPr/>
            <p:nvPr userDrawn="1"/>
          </p:nvSpPr>
          <p:spPr>
            <a:xfrm>
              <a:off x="0" y="0"/>
              <a:ext cx="7251405" cy="3565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upo 10"/>
          <p:cNvGrpSpPr/>
          <p:nvPr userDrawn="1"/>
        </p:nvGrpSpPr>
        <p:grpSpPr>
          <a:xfrm rot="10800000">
            <a:off x="1075660" y="6501476"/>
            <a:ext cx="11116340" cy="356524"/>
            <a:chOff x="0" y="-1"/>
            <a:chExt cx="9780181" cy="356524"/>
          </a:xfrm>
          <a:solidFill>
            <a:srgbClr val="00629B"/>
          </a:solidFill>
        </p:grpSpPr>
        <p:sp>
          <p:nvSpPr>
            <p:cNvPr id="12" name="Datos 11"/>
            <p:cNvSpPr/>
            <p:nvPr userDrawn="1"/>
          </p:nvSpPr>
          <p:spPr>
            <a:xfrm>
              <a:off x="6526618" y="-1"/>
              <a:ext cx="3253563" cy="356523"/>
            </a:xfrm>
            <a:prstGeom prst="flowChartInputOutp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ángulo 12"/>
            <p:cNvSpPr/>
            <p:nvPr userDrawn="1"/>
          </p:nvSpPr>
          <p:spPr>
            <a:xfrm>
              <a:off x="0" y="0"/>
              <a:ext cx="7251405" cy="35652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Imagen 1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72" y="-40720"/>
            <a:ext cx="1238693" cy="50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48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15986" y="706941"/>
            <a:ext cx="9160030" cy="193449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Title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10864" y="3520638"/>
            <a:ext cx="7570273" cy="1212728"/>
          </a:xfrm>
        </p:spPr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1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190F1F4C-6DD0-0F28-ACD9-8DC67583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s-MX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</a:t>
            </a: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D7626B16-48AD-79D7-46CB-D67940407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36219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190F1F4C-6DD0-0F28-ACD9-8DC675838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D7626B16-48AD-79D7-46CB-D67940407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52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01B15E45-9F30-DD85-A42C-92659912E417}"/>
              </a:ext>
            </a:extLst>
          </p:cNvPr>
          <p:cNvGrpSpPr/>
          <p:nvPr/>
        </p:nvGrpSpPr>
        <p:grpSpPr>
          <a:xfrm>
            <a:off x="4099876" y="2424546"/>
            <a:ext cx="3852633" cy="2911573"/>
            <a:chOff x="4099876" y="2424546"/>
            <a:chExt cx="3852633" cy="2911573"/>
          </a:xfrm>
        </p:grpSpPr>
        <p:pic>
          <p:nvPicPr>
            <p:cNvPr id="7" name="Imagen 6" descr="Gráfico, Gráfico de dispersión&#10;&#10;Descripción generada automáticamente">
              <a:extLst>
                <a:ext uri="{FF2B5EF4-FFF2-40B4-BE49-F238E27FC236}">
                  <a16:creationId xmlns:a16="http://schemas.microsoft.com/office/drawing/2014/main" id="{681761D8-6052-7D8F-F401-A9040EF40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06558" y="2424546"/>
              <a:ext cx="3413018" cy="2603795"/>
            </a:xfrm>
            <a:prstGeom prst="rect">
              <a:avLst/>
            </a:prstGeom>
          </p:spPr>
        </p:pic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C40993D-D7FA-558F-F0EE-1EC14B675F81}"/>
                </a:ext>
              </a:extLst>
            </p:cNvPr>
            <p:cNvSpPr txBox="1"/>
            <p:nvPr/>
          </p:nvSpPr>
          <p:spPr>
            <a:xfrm>
              <a:off x="4099876" y="5028342"/>
              <a:ext cx="38526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419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Fig. 2 </a:t>
              </a:r>
              <a:r>
                <a:rPr lang="es-419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Magnetization</a:t>
              </a:r>
              <a:r>
                <a:rPr lang="es-419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as a </a:t>
              </a:r>
              <a:r>
                <a:rPr lang="es-419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function</a:t>
              </a:r>
              <a:r>
                <a:rPr lang="es-419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s-419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of</a:t>
              </a:r>
              <a:r>
                <a:rPr lang="es-419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…..</a:t>
              </a:r>
              <a:endParaRPr lang="es-EC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228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1675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TCM2022" id="{FEEA9229-02EB-4701-A860-E60E7E3F6E85}" vid="{F8BDC5D4-65F5-4645-B943-40397899FCD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ETCM2022</Template>
  <TotalTime>128</TotalTime>
  <Words>19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Times New Roman</vt:lpstr>
      <vt:lpstr>Tema de Office</vt:lpstr>
      <vt:lpstr>Paper Title</vt:lpstr>
      <vt:lpstr>Agenda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raul.zamorano-illanes</cp:lastModifiedBy>
  <cp:revision>12</cp:revision>
  <dcterms:created xsi:type="dcterms:W3CDTF">2022-08-15T19:47:03Z</dcterms:created>
  <dcterms:modified xsi:type="dcterms:W3CDTF">2025-10-07T15:30:46Z</dcterms:modified>
</cp:coreProperties>
</file>